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61" r:id="rId6"/>
    <p:sldId id="264" r:id="rId7"/>
    <p:sldId id="265" r:id="rId8"/>
    <p:sldId id="266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 autoAdjust="0"/>
    <p:restoredTop sz="94660"/>
  </p:normalViewPr>
  <p:slideViewPr>
    <p:cSldViewPr>
      <p:cViewPr>
        <p:scale>
          <a:sx n="50" d="100"/>
          <a:sy n="50" d="100"/>
        </p:scale>
        <p:origin x="2448" y="1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07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52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06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3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3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0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6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69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2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54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89778-964B-42BC-9BC3-D762BB6FA3FE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bones2080@naver.co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116631"/>
            <a:ext cx="9001000" cy="6741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99892" y="188640"/>
            <a:ext cx="1872208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1836712" y="513917"/>
            <a:ext cx="122413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839" y="620688"/>
            <a:ext cx="1048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908720" y="116632"/>
            <a:ext cx="1872208" cy="540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540568" y="512676"/>
            <a:ext cx="432048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764704" y="7287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카테고리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-1908720" y="5875456"/>
            <a:ext cx="10801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-1908720" y="6093296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1603920" y="6254080"/>
            <a:ext cx="10801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1451520" y="6406480"/>
            <a:ext cx="10801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828600" y="5733256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828600" y="5901957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카테고리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-1728700" y="1052736"/>
            <a:ext cx="1512168" cy="3662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고정목록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효과없음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1479060" y="1268760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-1756320" y="6245696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1479060" y="1412776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1451520" y="1565176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1439925" y="1764432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1439925" y="1908448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1412385" y="2060848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-1134634" y="4869160"/>
            <a:ext cx="3960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-1638690" y="4869160"/>
            <a:ext cx="3960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-642031" y="4869160"/>
            <a:ext cx="3960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72656" y="620687"/>
            <a:ext cx="8352928" cy="6237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배경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움직이게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-1504214" y="188640"/>
            <a:ext cx="969720" cy="216024"/>
          </a:xfrm>
          <a:prstGeom prst="rightArrow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아래쪽 화살표 35"/>
          <p:cNvSpPr/>
          <p:nvPr/>
        </p:nvSpPr>
        <p:spPr>
          <a:xfrm>
            <a:off x="9324528" y="1943894"/>
            <a:ext cx="504056" cy="1125066"/>
          </a:xfrm>
          <a:prstGeom prst="downArrow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1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7F6EC2E-7877-41B2-BC54-437F226B3DD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F868863-4AEC-4194-9D6D-23FEDC5BAB48}"/>
              </a:ext>
            </a:extLst>
          </p:cNvPr>
          <p:cNvSpPr/>
          <p:nvPr/>
        </p:nvSpPr>
        <p:spPr>
          <a:xfrm>
            <a:off x="323528" y="0"/>
            <a:ext cx="8352928" cy="764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배경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움직이게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0E6E584-CC79-49ED-ABD5-47C5A9660320}"/>
              </a:ext>
            </a:extLst>
          </p:cNvPr>
          <p:cNvSpPr/>
          <p:nvPr/>
        </p:nvSpPr>
        <p:spPr>
          <a:xfrm>
            <a:off x="315213" y="1196752"/>
            <a:ext cx="8352928" cy="345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25FC1A3-BDC2-491F-AEFA-777318026846}"/>
              </a:ext>
            </a:extLst>
          </p:cNvPr>
          <p:cNvSpPr txBox="1"/>
          <p:nvPr/>
        </p:nvSpPr>
        <p:spPr>
          <a:xfrm>
            <a:off x="323528" y="134076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이번 휴가 인기 </a:t>
            </a:r>
            <a:r>
              <a:rPr lang="ko-KR" altLang="en-US" sz="1400" dirty="0" err="1">
                <a:solidFill>
                  <a:schemeClr val="tx1"/>
                </a:solidFill>
              </a:rPr>
              <a:t>호캉스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1088EB7C-CC27-49BB-873B-F3ED99591277}"/>
              </a:ext>
            </a:extLst>
          </p:cNvPr>
          <p:cNvCxnSpPr>
            <a:cxnSpLocks/>
          </p:cNvCxnSpPr>
          <p:nvPr/>
        </p:nvCxnSpPr>
        <p:spPr>
          <a:xfrm>
            <a:off x="467544" y="1772816"/>
            <a:ext cx="79928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845A5069-5C67-4DDD-8E1D-D581274C460B}"/>
              </a:ext>
            </a:extLst>
          </p:cNvPr>
          <p:cNvCxnSpPr>
            <a:cxnSpLocks/>
          </p:cNvCxnSpPr>
          <p:nvPr/>
        </p:nvCxnSpPr>
        <p:spPr>
          <a:xfrm>
            <a:off x="467544" y="2348880"/>
            <a:ext cx="79928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75A3AA2-6B70-4C10-AB7F-DB00799B341A}"/>
              </a:ext>
            </a:extLst>
          </p:cNvPr>
          <p:cNvSpPr txBox="1"/>
          <p:nvPr/>
        </p:nvSpPr>
        <p:spPr>
          <a:xfrm>
            <a:off x="335652" y="1931034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E0E9901-0997-41CD-A8EA-78FE5D71C1E5}"/>
              </a:ext>
            </a:extLst>
          </p:cNvPr>
          <p:cNvSpPr txBox="1"/>
          <p:nvPr/>
        </p:nvSpPr>
        <p:spPr>
          <a:xfrm>
            <a:off x="2399820" y="1931714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인천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BA40BCC-66F7-4124-B383-BEE3960D0BAA}"/>
              </a:ext>
            </a:extLst>
          </p:cNvPr>
          <p:cNvSpPr txBox="1"/>
          <p:nvPr/>
        </p:nvSpPr>
        <p:spPr>
          <a:xfrm>
            <a:off x="6508764" y="193377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제주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CE448E5-11DA-4396-9312-E86D4646DB87}"/>
              </a:ext>
            </a:extLst>
          </p:cNvPr>
          <p:cNvSpPr txBox="1"/>
          <p:nvPr/>
        </p:nvSpPr>
        <p:spPr>
          <a:xfrm>
            <a:off x="4463988" y="1931033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부산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CA5C51C2-B4DF-4DA7-9A50-1D664F5A11B3}"/>
              </a:ext>
            </a:extLst>
          </p:cNvPr>
          <p:cNvSpPr/>
          <p:nvPr/>
        </p:nvSpPr>
        <p:spPr>
          <a:xfrm>
            <a:off x="475859" y="2521300"/>
            <a:ext cx="1780152" cy="12241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0D86DE7C-C52D-4E7D-83F4-BB0FD4C49F05}"/>
              </a:ext>
            </a:extLst>
          </p:cNvPr>
          <p:cNvSpPr/>
          <p:nvPr/>
        </p:nvSpPr>
        <p:spPr>
          <a:xfrm>
            <a:off x="6607066" y="2521298"/>
            <a:ext cx="1780152" cy="12241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245EEB23-8677-467D-A5AD-18BF05A5617F}"/>
              </a:ext>
            </a:extLst>
          </p:cNvPr>
          <p:cNvSpPr/>
          <p:nvPr/>
        </p:nvSpPr>
        <p:spPr>
          <a:xfrm>
            <a:off x="4545991" y="2521299"/>
            <a:ext cx="1780152" cy="12241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799E1001-D759-44D3-9DB8-D91445277AE5}"/>
              </a:ext>
            </a:extLst>
          </p:cNvPr>
          <p:cNvSpPr/>
          <p:nvPr/>
        </p:nvSpPr>
        <p:spPr>
          <a:xfrm>
            <a:off x="2483380" y="2521299"/>
            <a:ext cx="1780152" cy="12241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7542B9A-BF39-4F46-9078-CDDD9C194179}"/>
              </a:ext>
            </a:extLst>
          </p:cNvPr>
          <p:cNvSpPr txBox="1"/>
          <p:nvPr/>
        </p:nvSpPr>
        <p:spPr>
          <a:xfrm>
            <a:off x="455811" y="3869143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신라호텔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D365876-0A75-480D-96EB-D4E14CAA6042}"/>
              </a:ext>
            </a:extLst>
          </p:cNvPr>
          <p:cNvSpPr txBox="1"/>
          <p:nvPr/>
        </p:nvSpPr>
        <p:spPr>
          <a:xfrm>
            <a:off x="2400140" y="3869143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신라호텔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F726BEE-077C-4F68-A183-C4DA0D81B39C}"/>
              </a:ext>
            </a:extLst>
          </p:cNvPr>
          <p:cNvSpPr txBox="1"/>
          <p:nvPr/>
        </p:nvSpPr>
        <p:spPr>
          <a:xfrm>
            <a:off x="4535967" y="3869143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신라호텔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F50F2F0-24F0-4F84-B568-1E367EA9FB41}"/>
              </a:ext>
            </a:extLst>
          </p:cNvPr>
          <p:cNvSpPr txBox="1"/>
          <p:nvPr/>
        </p:nvSpPr>
        <p:spPr>
          <a:xfrm>
            <a:off x="6550740" y="3869143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신라호텔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502CB15-56EE-46C6-BDC6-20B0DCBDE2B7}"/>
              </a:ext>
            </a:extLst>
          </p:cNvPr>
          <p:cNvSpPr txBox="1"/>
          <p:nvPr/>
        </p:nvSpPr>
        <p:spPr>
          <a:xfrm>
            <a:off x="2466822" y="296956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img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F2E1654-66DF-4377-873F-596558017D65}"/>
              </a:ext>
            </a:extLst>
          </p:cNvPr>
          <p:cNvSpPr txBox="1"/>
          <p:nvPr/>
        </p:nvSpPr>
        <p:spPr>
          <a:xfrm>
            <a:off x="455811" y="296868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img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B7B53F4-F23D-4010-BA18-554C980ACF50}"/>
              </a:ext>
            </a:extLst>
          </p:cNvPr>
          <p:cNvSpPr txBox="1"/>
          <p:nvPr/>
        </p:nvSpPr>
        <p:spPr>
          <a:xfrm>
            <a:off x="4505027" y="2985302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img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509CAD-0BA2-4E45-8C0E-41872E73712E}"/>
              </a:ext>
            </a:extLst>
          </p:cNvPr>
          <p:cNvSpPr txBox="1"/>
          <p:nvPr/>
        </p:nvSpPr>
        <p:spPr>
          <a:xfrm>
            <a:off x="6585072" y="2985302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img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DBDD7CAE-5A27-4F3C-B712-908B63BF264B}"/>
              </a:ext>
            </a:extLst>
          </p:cNvPr>
          <p:cNvSpPr/>
          <p:nvPr/>
        </p:nvSpPr>
        <p:spPr>
          <a:xfrm>
            <a:off x="315213" y="4935624"/>
            <a:ext cx="8352928" cy="1922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2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022C84C-E694-4926-9FFB-62D0BD77889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528C6B4-40D2-4362-8EB2-1E1270EBA4E1}"/>
              </a:ext>
            </a:extLst>
          </p:cNvPr>
          <p:cNvSpPr/>
          <p:nvPr/>
        </p:nvSpPr>
        <p:spPr>
          <a:xfrm>
            <a:off x="395536" y="0"/>
            <a:ext cx="83529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4E4547B-32E8-4376-8EAE-1BEFC59A3ECE}"/>
              </a:ext>
            </a:extLst>
          </p:cNvPr>
          <p:cNvSpPr/>
          <p:nvPr/>
        </p:nvSpPr>
        <p:spPr>
          <a:xfrm>
            <a:off x="414240" y="0"/>
            <a:ext cx="4229768" cy="49494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95E8FAC-24B9-4AE3-B48C-D558A3F6C364}"/>
              </a:ext>
            </a:extLst>
          </p:cNvPr>
          <p:cNvSpPr/>
          <p:nvPr/>
        </p:nvSpPr>
        <p:spPr>
          <a:xfrm>
            <a:off x="4659844" y="0"/>
            <a:ext cx="4088619" cy="49494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98AB432F-DEB5-4990-8C5E-13BB41ECFBC7}"/>
              </a:ext>
            </a:extLst>
          </p:cNvPr>
          <p:cNvSpPr/>
          <p:nvPr/>
        </p:nvSpPr>
        <p:spPr>
          <a:xfrm>
            <a:off x="395536" y="4949552"/>
            <a:ext cx="4264309" cy="1908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6F96187-E4E2-4FF3-958C-6833620F81FD}"/>
              </a:ext>
            </a:extLst>
          </p:cNvPr>
          <p:cNvSpPr/>
          <p:nvPr/>
        </p:nvSpPr>
        <p:spPr>
          <a:xfrm>
            <a:off x="4659843" y="4949490"/>
            <a:ext cx="4088619" cy="1908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0D6898-2008-4921-A2B4-73DF619D3BFE}"/>
              </a:ext>
            </a:extLst>
          </p:cNvPr>
          <p:cNvSpPr txBox="1"/>
          <p:nvPr/>
        </p:nvSpPr>
        <p:spPr>
          <a:xfrm>
            <a:off x="539552" y="188640"/>
            <a:ext cx="86409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FB6FC6A-2D68-4A09-A31D-E2D6E054AD4D}"/>
              </a:ext>
            </a:extLst>
          </p:cNvPr>
          <p:cNvSpPr txBox="1"/>
          <p:nvPr/>
        </p:nvSpPr>
        <p:spPr>
          <a:xfrm>
            <a:off x="4788024" y="4214377"/>
            <a:ext cx="11521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Busan</a:t>
            </a:r>
          </a:p>
        </p:txBody>
      </p:sp>
      <p:pic>
        <p:nvPicPr>
          <p:cNvPr id="15" name="그림 14" descr="실외, 건물, 강, 도시이(가) 표시된 사진&#10;&#10;자동 생성된 설명">
            <a:extLst>
              <a:ext uri="{FF2B5EF4-FFF2-40B4-BE49-F238E27FC236}">
                <a16:creationId xmlns="" xmlns:a16="http://schemas.microsoft.com/office/drawing/2014/main" id="{52AD962A-68DA-4EA1-9672-02750504DF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23" y="5138192"/>
            <a:ext cx="4253920" cy="19084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E65F9D-094B-467B-914B-6D3992A7B309}"/>
              </a:ext>
            </a:extLst>
          </p:cNvPr>
          <p:cNvSpPr txBox="1"/>
          <p:nvPr/>
        </p:nvSpPr>
        <p:spPr>
          <a:xfrm>
            <a:off x="1763688" y="6237312"/>
            <a:ext cx="1341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Songdo</a:t>
            </a:r>
          </a:p>
        </p:txBody>
      </p:sp>
      <p:pic>
        <p:nvPicPr>
          <p:cNvPr id="20" name="그림 19" descr="하늘, 잔디, 실외, 건물이(가) 표시된 사진&#10;&#10;자동 생성된 설명">
            <a:extLst>
              <a:ext uri="{FF2B5EF4-FFF2-40B4-BE49-F238E27FC236}">
                <a16:creationId xmlns="" xmlns:a16="http://schemas.microsoft.com/office/drawing/2014/main" id="{FBBC972F-D4B7-4DCB-B728-2419B5AEF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30" y="5255864"/>
            <a:ext cx="4072844" cy="19084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13A5A00-C08A-4911-AE42-704F33232498}"/>
              </a:ext>
            </a:extLst>
          </p:cNvPr>
          <p:cNvSpPr txBox="1"/>
          <p:nvPr/>
        </p:nvSpPr>
        <p:spPr>
          <a:xfrm>
            <a:off x="7092280" y="5085184"/>
            <a:ext cx="1485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solidFill>
                  <a:schemeClr val="bg1"/>
                </a:solidFill>
              </a:rPr>
              <a:t>Kyungju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74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116632"/>
            <a:ext cx="9001000" cy="6696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6C778BDB-1287-4861-886B-2EAC940038B2}"/>
              </a:ext>
            </a:extLst>
          </p:cNvPr>
          <p:cNvSpPr/>
          <p:nvPr/>
        </p:nvSpPr>
        <p:spPr>
          <a:xfrm>
            <a:off x="35496" y="3356992"/>
            <a:ext cx="9001000" cy="3456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6E4BD6D6-03B4-4CA0-BB3B-0FACAC846867}"/>
              </a:ext>
            </a:extLst>
          </p:cNvPr>
          <p:cNvCxnSpPr>
            <a:cxnSpLocks/>
          </p:cNvCxnSpPr>
          <p:nvPr/>
        </p:nvCxnSpPr>
        <p:spPr>
          <a:xfrm>
            <a:off x="632941" y="1988840"/>
            <a:ext cx="74888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83B95F9C-8B7D-486A-BE7A-14BE689BF1FA}"/>
              </a:ext>
            </a:extLst>
          </p:cNvPr>
          <p:cNvSpPr txBox="1"/>
          <p:nvPr/>
        </p:nvSpPr>
        <p:spPr>
          <a:xfrm>
            <a:off x="179512" y="3561758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회사정보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556C2B8F-A461-412B-B41B-6D84780150F7}"/>
              </a:ext>
            </a:extLst>
          </p:cNvPr>
          <p:cNvSpPr txBox="1"/>
          <p:nvPr/>
        </p:nvSpPr>
        <p:spPr>
          <a:xfrm>
            <a:off x="2339752" y="3545217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고객센터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39A01FF-B00B-4B48-9C16-9C305B2B43C2}"/>
              </a:ext>
            </a:extLst>
          </p:cNvPr>
          <p:cNvSpPr txBox="1"/>
          <p:nvPr/>
        </p:nvSpPr>
        <p:spPr>
          <a:xfrm>
            <a:off x="4377357" y="351700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이용약관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33CDD197-73FA-4979-B4DB-ABB6A6FBBFEA}"/>
              </a:ext>
            </a:extLst>
          </p:cNvPr>
          <p:cNvSpPr txBox="1"/>
          <p:nvPr/>
        </p:nvSpPr>
        <p:spPr>
          <a:xfrm>
            <a:off x="6507215" y="352305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사업자 정보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16EB425-30A5-403D-9F20-B8FA104EFE41}"/>
              </a:ext>
            </a:extLst>
          </p:cNvPr>
          <p:cNvSpPr txBox="1"/>
          <p:nvPr/>
        </p:nvSpPr>
        <p:spPr>
          <a:xfrm>
            <a:off x="179512" y="4060098"/>
            <a:ext cx="18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회사소개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공지사항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History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35C4F26-69BE-4C62-A667-7841637D2513}"/>
              </a:ext>
            </a:extLst>
          </p:cNvPr>
          <p:cNvSpPr txBox="1"/>
          <p:nvPr/>
        </p:nvSpPr>
        <p:spPr>
          <a:xfrm>
            <a:off x="2339752" y="4061857"/>
            <a:ext cx="18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상담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포인트 확인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비회원 주문 확인 </a:t>
            </a:r>
            <a:endParaRPr lang="en-US" altLang="ko-KR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0F25585-F157-4016-9F2A-CA5DF6E679E0}"/>
              </a:ext>
            </a:extLst>
          </p:cNvPr>
          <p:cNvSpPr txBox="1"/>
          <p:nvPr/>
        </p:nvSpPr>
        <p:spPr>
          <a:xfrm>
            <a:off x="4407048" y="4060098"/>
            <a:ext cx="18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서비스 이용약관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위치정보 이용약관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개인정보 처리방침</a:t>
            </a:r>
            <a:endParaRPr lang="en-US" altLang="ko-KR" sz="1000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88E7518-C553-41AC-8434-E9B4EACC3A42}"/>
              </a:ext>
            </a:extLst>
          </p:cNvPr>
          <p:cNvSpPr txBox="1"/>
          <p:nvPr/>
        </p:nvSpPr>
        <p:spPr>
          <a:xfrm>
            <a:off x="6567288" y="4060483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사업자 정보 확인</a:t>
            </a:r>
            <a:endParaRPr lang="en-US" altLang="ko-KR" sz="1000" dirty="0"/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D7EB790A-9884-40E2-8E32-50550CB82F01}"/>
              </a:ext>
            </a:extLst>
          </p:cNvPr>
          <p:cNvSpPr/>
          <p:nvPr/>
        </p:nvSpPr>
        <p:spPr>
          <a:xfrm>
            <a:off x="305550" y="5263293"/>
            <a:ext cx="1872208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50103D98-B53A-4391-8CC8-A7090883D32D}"/>
              </a:ext>
            </a:extLst>
          </p:cNvPr>
          <p:cNvSpPr txBox="1"/>
          <p:nvPr/>
        </p:nvSpPr>
        <p:spPr>
          <a:xfrm>
            <a:off x="323528" y="5752634"/>
            <a:ext cx="85497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㈜</a:t>
            </a:r>
            <a:r>
              <a:rPr lang="en-US" altLang="ko-KR" sz="1000" dirty="0"/>
              <a:t> </a:t>
            </a:r>
            <a:r>
              <a:rPr lang="en-US" altLang="ko-KR" sz="1000" dirty="0" err="1"/>
              <a:t>ooo</a:t>
            </a:r>
            <a:r>
              <a:rPr lang="en-US" altLang="ko-KR" sz="1000" dirty="0"/>
              <a:t> | </a:t>
            </a:r>
            <a:r>
              <a:rPr lang="ko-KR" altLang="en-US" sz="1000" dirty="0"/>
              <a:t>대표 이사 </a:t>
            </a:r>
            <a:r>
              <a:rPr lang="en-US" altLang="ko-KR" sz="1000" dirty="0"/>
              <a:t>: | </a:t>
            </a:r>
            <a:r>
              <a:rPr lang="ko-KR" altLang="en-US" sz="1000" dirty="0"/>
              <a:t>사업자 등록 번호 </a:t>
            </a:r>
            <a:r>
              <a:rPr lang="en-US" altLang="ko-KR" sz="1000" dirty="0"/>
              <a:t>: 000-00-00 | </a:t>
            </a:r>
            <a:r>
              <a:rPr lang="ko-KR" altLang="en-US" sz="1000" dirty="0"/>
              <a:t>통신판매업신고</a:t>
            </a:r>
            <a:r>
              <a:rPr lang="en-US" altLang="ko-KR" sz="1000" dirty="0"/>
              <a:t>: </a:t>
            </a:r>
            <a:r>
              <a:rPr lang="ko-KR" altLang="en-US" sz="1000" dirty="0"/>
              <a:t>서울</a:t>
            </a:r>
            <a:r>
              <a:rPr lang="en-US" altLang="ko-KR" sz="1000" dirty="0"/>
              <a:t>-0000 | </a:t>
            </a:r>
            <a:r>
              <a:rPr lang="ko-KR" altLang="en-US" sz="1000" dirty="0"/>
              <a:t>메일 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2"/>
              </a:rPr>
              <a:t>bones2080@naver.com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주소</a:t>
            </a:r>
            <a:r>
              <a:rPr lang="en-US" altLang="ko-KR" sz="1000" dirty="0"/>
              <a:t>: </a:t>
            </a:r>
            <a:r>
              <a:rPr lang="ko-KR" altLang="en-US" sz="1000" dirty="0"/>
              <a:t>서울 강남구 </a:t>
            </a:r>
            <a:r>
              <a:rPr lang="en-US" altLang="ko-KR" sz="1000" dirty="0" err="1"/>
              <a:t>oooo</a:t>
            </a:r>
            <a:r>
              <a:rPr lang="en-US" altLang="ko-KR" sz="1000" dirty="0"/>
              <a:t> | </a:t>
            </a:r>
            <a:r>
              <a:rPr lang="ko-KR" altLang="en-US" sz="1000" dirty="0"/>
              <a:t>고객센터 </a:t>
            </a:r>
            <a:r>
              <a:rPr lang="en-US" altLang="ko-KR" sz="1000" dirty="0"/>
              <a:t>: 000-000</a:t>
            </a:r>
            <a:endParaRPr lang="ko-KR" altLang="en-US" sz="10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="" xmlns:a16="http://schemas.microsoft.com/office/drawing/2014/main" id="{68D2D67E-C4FC-457B-B995-0B8A041E40D9}"/>
              </a:ext>
            </a:extLst>
          </p:cNvPr>
          <p:cNvCxnSpPr>
            <a:cxnSpLocks/>
          </p:cNvCxnSpPr>
          <p:nvPr/>
        </p:nvCxnSpPr>
        <p:spPr>
          <a:xfrm>
            <a:off x="39764" y="5157192"/>
            <a:ext cx="899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05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0563" y="-1495425"/>
            <a:ext cx="18145125" cy="9848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55875" y="-387424"/>
            <a:ext cx="223224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64640" y="764704"/>
            <a:ext cx="3414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로고 미정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smtClean="0">
                <a:solidFill>
                  <a:schemeClr val="bg1"/>
                </a:solidFill>
              </a:rPr>
              <a:t>이미지 </a:t>
            </a:r>
            <a:r>
              <a:rPr lang="ko-KR" altLang="en-US" dirty="0" smtClean="0">
                <a:solidFill>
                  <a:schemeClr val="bg1"/>
                </a:solidFill>
              </a:rPr>
              <a:t>작업 </a:t>
            </a:r>
            <a:r>
              <a:rPr lang="ko-KR" altLang="en-US" smtClean="0">
                <a:solidFill>
                  <a:schemeClr val="bg1"/>
                </a:solidFill>
              </a:rPr>
              <a:t>해야 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일단 이미지로 넣음</a:t>
            </a:r>
            <a:r>
              <a:rPr lang="en-US" altLang="ko-KR" dirty="0" smtClean="0">
                <a:solidFill>
                  <a:schemeClr val="bg1"/>
                </a:solidFill>
              </a:rPr>
              <a:t>---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4356992" y="3429000"/>
            <a:ext cx="1296144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3060848" y="3928410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고정이고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smtClean="0">
                <a:solidFill>
                  <a:schemeClr val="bg1"/>
                </a:solidFill>
              </a:rPr>
              <a:t>세부작업 진행 중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086850" y="-57150"/>
            <a:ext cx="1638300" cy="666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010900" y="-57150"/>
            <a:ext cx="1638300" cy="666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428144" y="45392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Login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63603" y="3810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Join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454616" y="-630298"/>
            <a:ext cx="5112568" cy="1798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505777" y="-2255601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</a:rPr>
              <a:t>추가부분 할 것이다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4387774" y="-2517211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rgbClr val="FF0000"/>
                </a:solidFill>
              </a:rPr>
              <a:t>메인 페이지</a:t>
            </a:r>
            <a:r>
              <a:rPr lang="en-US" altLang="ko-KR" sz="2800" dirty="0" smtClean="0">
                <a:solidFill>
                  <a:srgbClr val="FF0000"/>
                </a:solidFill>
              </a:rPr>
              <a:t>-sec1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3016" y="-1395536"/>
            <a:ext cx="18221325" cy="982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387774" y="-2517211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</a:rPr>
              <a:t>메인 페이지</a:t>
            </a:r>
            <a:r>
              <a:rPr lang="en-US" altLang="ko-KR" sz="2800" dirty="0" smtClean="0">
                <a:solidFill>
                  <a:srgbClr val="FF0000"/>
                </a:solidFill>
              </a:rPr>
              <a:t>-sec2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836712"/>
            <a:ext cx="4968552" cy="22404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0608" y="3212976"/>
            <a:ext cx="11217581" cy="46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52950" y="-1485900"/>
            <a:ext cx="18249900" cy="982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552950" y="-2259632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</a:rPr>
              <a:t>로그인 페이지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7" y="1412776"/>
            <a:ext cx="5038725" cy="5048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8736" y="3644513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진하 꺼 합치기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3567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52950" y="-1485900"/>
            <a:ext cx="18249900" cy="9829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5536" y="908720"/>
            <a:ext cx="9217024" cy="5328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-4552950" y="-2259632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</a:rPr>
              <a:t>회원가입 페이지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1920" y="284422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3">
                    <a:lumMod val="75000"/>
                  </a:schemeClr>
                </a:solidFill>
              </a:rPr>
              <a:t>하고 있음</a:t>
            </a:r>
            <a:endParaRPr lang="ko-KR" altLang="en-US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428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136</Words>
  <Application>Microsoft Office PowerPoint</Application>
  <PresentationFormat>화면 슬라이드 쇼(4:3)</PresentationFormat>
  <Paragraphs>67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82103</dc:creator>
  <cp:lastModifiedBy>admin</cp:lastModifiedBy>
  <cp:revision>51</cp:revision>
  <dcterms:created xsi:type="dcterms:W3CDTF">2021-07-28T07:11:30Z</dcterms:created>
  <dcterms:modified xsi:type="dcterms:W3CDTF">2021-08-02T09:26:50Z</dcterms:modified>
</cp:coreProperties>
</file>